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337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05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03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50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910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624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713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352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761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884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515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C486-D481-4DC0-951A-990162A8847E}" type="datetimeFigureOut">
              <a:rPr lang="ko-KR" altLang="en-US" smtClean="0"/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942B6-B6A4-49A4-A271-3EEC5FC1B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082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50" y="311150"/>
            <a:ext cx="615424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/>
              <a:t>Q</a:t>
            </a:r>
            <a:r>
              <a:rPr lang="en-US" altLang="ko-KR" smtClean="0"/>
              <a:t>1. </a:t>
            </a:r>
            <a:r>
              <a:rPr lang="ko-KR" altLang="en-US" smtClean="0"/>
              <a:t>웹 </a:t>
            </a:r>
            <a:r>
              <a:rPr lang="en-US" altLang="ko-KR" smtClean="0"/>
              <a:t>UI </a:t>
            </a:r>
            <a:r>
              <a:rPr lang="ko-KR" altLang="en-US" smtClean="0"/>
              <a:t>상에 표출 되는 각 타입 별 설명이 필요합니다</a:t>
            </a:r>
            <a:r>
              <a:rPr lang="en-US" altLang="ko-KR" smtClean="0"/>
              <a:t>.</a:t>
            </a:r>
            <a:r>
              <a:rPr lang="ko-KR" altLang="en-US" smtClean="0"/>
              <a:t> </a:t>
            </a: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1450" y="1168400"/>
            <a:ext cx="541366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차량 상태 </a:t>
            </a:r>
            <a:r>
              <a:rPr lang="en-US" altLang="ko-KR" sz="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</a:p>
          <a:p>
            <a:r>
              <a:rPr lang="en-US" altLang="ko-KR" sz="800" smtClean="0"/>
              <a:t>1) </a:t>
            </a:r>
            <a:r>
              <a:rPr lang="ko-KR" altLang="en-US" sz="800" smtClean="0"/>
              <a:t>입차 </a:t>
            </a:r>
            <a:r>
              <a:rPr lang="en-US" altLang="ko-KR" sz="800" smtClean="0"/>
              <a:t>( Entry ) - LPR </a:t>
            </a:r>
            <a:r>
              <a:rPr lang="ko-KR" altLang="en-US" sz="800" smtClean="0"/>
              <a:t>로 정상적으로 입차처리된 차량</a:t>
            </a:r>
            <a:r>
              <a:rPr lang="en-US" altLang="ko-KR" sz="800" smtClean="0"/>
              <a:t>, </a:t>
            </a:r>
          </a:p>
          <a:p>
            <a:r>
              <a:rPr lang="en-US" altLang="ko-KR" sz="800" smtClean="0"/>
              <a:t>2) </a:t>
            </a:r>
            <a:r>
              <a:rPr lang="ko-KR" altLang="en-US" sz="800" smtClean="0"/>
              <a:t>출차 대기 </a:t>
            </a:r>
            <a:r>
              <a:rPr lang="en-US" altLang="ko-KR" sz="800" smtClean="0"/>
              <a:t>( Ready for Exit ) - </a:t>
            </a:r>
            <a:r>
              <a:rPr lang="ko-KR" altLang="en-US" sz="800" smtClean="0"/>
              <a:t>정산 완료 후</a:t>
            </a:r>
            <a:r>
              <a:rPr lang="en-US" altLang="ko-KR" sz="800" smtClean="0"/>
              <a:t>, </a:t>
            </a:r>
            <a:r>
              <a:rPr lang="ko-KR" altLang="en-US" sz="800" smtClean="0"/>
              <a:t>실제 출차되기 전까지의 차량</a:t>
            </a:r>
            <a:r>
              <a:rPr lang="en-US" altLang="ko-KR" sz="800" smtClean="0"/>
              <a:t>,  </a:t>
            </a:r>
          </a:p>
          <a:p>
            <a:r>
              <a:rPr lang="en-US" altLang="ko-KR" sz="800" smtClean="0"/>
              <a:t>3) </a:t>
            </a:r>
            <a:r>
              <a:rPr lang="ko-KR" altLang="en-US" sz="800" smtClean="0"/>
              <a:t>출차 </a:t>
            </a:r>
            <a:r>
              <a:rPr lang="en-US" altLang="ko-KR" sz="800" smtClean="0"/>
              <a:t>( Exit ) - LPR </a:t>
            </a:r>
            <a:r>
              <a:rPr lang="ko-KR" altLang="en-US" sz="800" smtClean="0"/>
              <a:t>로 정상적으로 출차 처리된 차량</a:t>
            </a:r>
            <a:r>
              <a:rPr lang="en-US" altLang="ko-KR" sz="800" smtClean="0"/>
              <a:t>, </a:t>
            </a:r>
          </a:p>
          <a:p>
            <a:r>
              <a:rPr lang="en-US" altLang="ko-KR" sz="800" smtClean="0"/>
              <a:t>4) </a:t>
            </a:r>
            <a:r>
              <a:rPr lang="ko-KR" altLang="en-US" sz="800" smtClean="0"/>
              <a:t>수동출차 </a:t>
            </a:r>
            <a:r>
              <a:rPr lang="en-US" altLang="ko-KR" sz="800" smtClean="0"/>
              <a:t>( Manually Exit ) - </a:t>
            </a:r>
            <a:r>
              <a:rPr lang="ko-KR" altLang="en-US" sz="800" smtClean="0"/>
              <a:t>강제로 출차 처리된 차량</a:t>
            </a:r>
            <a:r>
              <a:rPr lang="en-US" altLang="ko-KR" sz="800" smtClean="0"/>
              <a:t>,</a:t>
            </a:r>
          </a:p>
          <a:p>
            <a:r>
              <a:rPr lang="en-US" altLang="ko-KR" sz="800" smtClean="0"/>
              <a:t>5) </a:t>
            </a:r>
            <a:r>
              <a:rPr lang="ko-KR" altLang="en-US" sz="800" smtClean="0"/>
              <a:t>미확인 출차 </a:t>
            </a:r>
            <a:r>
              <a:rPr lang="en-US" altLang="ko-KR" sz="800" smtClean="0"/>
              <a:t>( Unidentified Exit, </a:t>
            </a:r>
            <a:r>
              <a:rPr lang="ko-KR" altLang="en-US" sz="800" smtClean="0"/>
              <a:t>일본에선 </a:t>
            </a:r>
            <a:r>
              <a:rPr lang="en-US" altLang="ko-KR" sz="800" smtClean="0"/>
              <a:t>‘</a:t>
            </a:r>
            <a:r>
              <a:rPr lang="ko-KR" altLang="en-US" sz="800" smtClean="0"/>
              <a:t>불명기록</a:t>
            </a:r>
            <a:r>
              <a:rPr lang="en-US" altLang="ko-KR" sz="800" smtClean="0"/>
              <a:t>’ </a:t>
            </a:r>
            <a:r>
              <a:rPr lang="ko-KR" altLang="en-US" sz="800" smtClean="0"/>
              <a:t>으로 표시 </a:t>
            </a:r>
            <a:r>
              <a:rPr lang="en-US" altLang="ko-KR" sz="800" smtClean="0"/>
              <a:t>) - </a:t>
            </a:r>
            <a:r>
              <a:rPr lang="ko-KR" altLang="en-US" sz="800" smtClean="0"/>
              <a:t>입차 시</a:t>
            </a:r>
            <a:r>
              <a:rPr lang="en-US" altLang="ko-KR" sz="800" smtClean="0"/>
              <a:t>, </a:t>
            </a:r>
            <a:r>
              <a:rPr lang="ko-KR" altLang="en-US" sz="800" smtClean="0"/>
              <a:t>기존 기록에 출차기록이 없는 차량</a:t>
            </a:r>
            <a:r>
              <a:rPr lang="en-US" altLang="ko-KR" sz="800" smtClean="0"/>
              <a:t>, </a:t>
            </a:r>
          </a:p>
          <a:p>
            <a:r>
              <a:rPr lang="en-US" altLang="ko-KR" sz="800" smtClean="0"/>
              <a:t>6) </a:t>
            </a:r>
            <a:r>
              <a:rPr lang="ko-KR" altLang="en-US" sz="800" smtClean="0"/>
              <a:t>미확인 입차 </a:t>
            </a:r>
            <a:r>
              <a:rPr lang="en-US" altLang="ko-KR" sz="800" smtClean="0"/>
              <a:t>( Unidentified Entry ) - </a:t>
            </a:r>
            <a:r>
              <a:rPr lang="ko-KR" altLang="en-US" sz="800" smtClean="0"/>
              <a:t>출차 시</a:t>
            </a:r>
            <a:r>
              <a:rPr lang="en-US" altLang="ko-KR" sz="800" smtClean="0"/>
              <a:t>, </a:t>
            </a:r>
            <a:r>
              <a:rPr lang="ko-KR" altLang="en-US" sz="800" smtClean="0"/>
              <a:t>입차기록이 없는 차량</a:t>
            </a:r>
            <a:r>
              <a:rPr lang="en-US" altLang="ko-KR" sz="800" smtClean="0"/>
              <a:t>, </a:t>
            </a:r>
          </a:p>
          <a:p>
            <a:r>
              <a:rPr lang="en-US" altLang="ko-KR" sz="800" smtClean="0"/>
              <a:t>7) </a:t>
            </a:r>
            <a:r>
              <a:rPr lang="ko-KR" altLang="en-US" sz="800" smtClean="0"/>
              <a:t>미출차 </a:t>
            </a:r>
            <a:r>
              <a:rPr lang="en-US" altLang="ko-KR" sz="800" smtClean="0"/>
              <a:t>( None Exit Vehicle ) - </a:t>
            </a:r>
            <a:r>
              <a:rPr lang="ko-KR" altLang="en-US" sz="800" smtClean="0"/>
              <a:t>출차 기록이 없는 차량 </a:t>
            </a:r>
            <a:endParaRPr lang="en-US" altLang="ko-KR" sz="800" smtClean="0"/>
          </a:p>
          <a:p>
            <a:endParaRPr lang="en-US" altLang="ko-KR" sz="800"/>
          </a:p>
          <a:p>
            <a:r>
              <a:rPr lang="ko-KR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주의 :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일본 현장에서는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입차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와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출차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표시가 현장 별로 틀림 </a:t>
            </a:r>
            <a:endParaRPr lang="en-US" altLang="ko-KR" sz="8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sz="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이온몰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오츠쿄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도요사키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차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대신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＇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으로 웰시아는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고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 사용됩니다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endParaRPr lang="ko-KR" altLang="ko-KR" sz="8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ko-KR" altLang="en-US" sz="800" smtClean="0"/>
          </a:p>
          <a:p>
            <a:endParaRPr lang="en-US" altLang="ko-KR" sz="800" smtClean="0"/>
          </a:p>
          <a:p>
            <a:endParaRPr lang="ko-KR" altLang="en-US" sz="800"/>
          </a:p>
        </p:txBody>
      </p:sp>
      <p:sp>
        <p:nvSpPr>
          <p:cNvPr id="6" name="TextBox 5"/>
          <p:cNvSpPr txBox="1"/>
          <p:nvPr/>
        </p:nvSpPr>
        <p:spPr>
          <a:xfrm>
            <a:off x="171450" y="2714942"/>
            <a:ext cx="31454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주차 유형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駐車タイプ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US" altLang="ko-KR" sz="800" b="1" smtClean="0">
                <a:solidFill>
                  <a:srgbClr val="FF0000"/>
                </a:solidFill>
              </a:rPr>
              <a:t/>
            </a:r>
            <a:br>
              <a:rPr lang="en-US" altLang="ko-KR" sz="800" b="1" smtClean="0">
                <a:solidFill>
                  <a:srgbClr val="FF0000"/>
                </a:solidFill>
              </a:rPr>
            </a:br>
            <a:r>
              <a:rPr lang="en-US" altLang="ko-KR" sz="800" smtClean="0"/>
              <a:t>1) </a:t>
            </a:r>
            <a:r>
              <a:rPr lang="ko-KR" altLang="en-US" sz="800" smtClean="0"/>
              <a:t>일반차량 </a:t>
            </a:r>
            <a:r>
              <a:rPr lang="en-US" altLang="ko-KR" sz="800" smtClean="0"/>
              <a:t>( </a:t>
            </a:r>
            <a:r>
              <a:rPr lang="ko-KR" altLang="ko-KR" sz="800" smtClean="0"/>
              <a:t>一般車両 </a:t>
            </a:r>
            <a:r>
              <a:rPr lang="en-US" altLang="ko-KR" sz="800" smtClean="0"/>
              <a:t>) : </a:t>
            </a:r>
            <a:r>
              <a:rPr lang="ko-KR" altLang="en-US" sz="800" smtClean="0"/>
              <a:t>일반 고객 </a:t>
            </a:r>
            <a:r>
              <a:rPr lang="en-US" altLang="ko-KR" sz="800" smtClean="0"/>
              <a:t> </a:t>
            </a:r>
          </a:p>
          <a:p>
            <a:r>
              <a:rPr lang="en-US" altLang="ko-KR" sz="800" smtClean="0"/>
              <a:t>2) </a:t>
            </a:r>
            <a:r>
              <a:rPr lang="ko-KR" altLang="en-US" sz="800" smtClean="0"/>
              <a:t>정기차량 </a:t>
            </a:r>
            <a:r>
              <a:rPr lang="en-US" altLang="ko-KR" sz="800" smtClean="0"/>
              <a:t>(</a:t>
            </a:r>
            <a:r>
              <a:rPr lang="ko-KR" altLang="ko-KR" sz="800" smtClean="0"/>
              <a:t> </a:t>
            </a:r>
            <a:r>
              <a:rPr lang="ko-KR" altLang="ko-KR" sz="800"/>
              <a:t>月極 </a:t>
            </a:r>
            <a:r>
              <a:rPr lang="en-US" altLang="ko-KR" sz="800" smtClean="0"/>
              <a:t>) : </a:t>
            </a:r>
            <a:r>
              <a:rPr lang="ko-KR" altLang="en-US" sz="800" smtClean="0"/>
              <a:t>정기권 등록 차량</a:t>
            </a:r>
            <a:endParaRPr lang="en-US" altLang="ko-KR" sz="800" smtClean="0"/>
          </a:p>
          <a:p>
            <a:r>
              <a:rPr lang="en-US" altLang="ko-KR" sz="800" smtClean="0"/>
              <a:t>3) </a:t>
            </a:r>
            <a:r>
              <a:rPr lang="ko-KR" altLang="en-US" sz="800" smtClean="0"/>
              <a:t>서비스 차량 </a:t>
            </a:r>
            <a:r>
              <a:rPr lang="en-US" altLang="ko-KR" sz="800" smtClean="0"/>
              <a:t>(</a:t>
            </a:r>
            <a:r>
              <a:rPr lang="en-US" altLang="ko-KR" sz="800"/>
              <a:t> </a:t>
            </a:r>
            <a:r>
              <a:rPr lang="ko-KR" altLang="ko-KR" sz="800" smtClean="0"/>
              <a:t>サービス車両 </a:t>
            </a:r>
            <a:r>
              <a:rPr lang="en-US" altLang="ko-KR" sz="800" smtClean="0"/>
              <a:t>)  :  </a:t>
            </a:r>
            <a:r>
              <a:rPr lang="ko-KR" altLang="en-US" sz="800" smtClean="0"/>
              <a:t>회차차량 </a:t>
            </a:r>
            <a:endParaRPr lang="en-US" altLang="ko-KR" sz="800" smtClean="0"/>
          </a:p>
          <a:p>
            <a:r>
              <a:rPr lang="en-US" altLang="ko-KR" sz="800" smtClean="0"/>
              <a:t>4) </a:t>
            </a:r>
            <a:r>
              <a:rPr lang="ko-KR" altLang="en-US" sz="800" smtClean="0"/>
              <a:t>블랙리스트차량 </a:t>
            </a:r>
            <a:r>
              <a:rPr lang="en-US" altLang="ko-KR" sz="800" smtClean="0"/>
              <a:t>(</a:t>
            </a:r>
            <a:r>
              <a:rPr lang="ko-KR" altLang="ko-KR" sz="800" smtClean="0"/>
              <a:t>ブラックリスト</a:t>
            </a:r>
            <a:r>
              <a:rPr lang="en-US" altLang="ko-KR" sz="800" smtClean="0"/>
              <a:t>) : </a:t>
            </a:r>
            <a:r>
              <a:rPr lang="ko-KR" altLang="en-US" sz="800" smtClean="0"/>
              <a:t>블랙리스트로 등록된차량 </a:t>
            </a:r>
            <a:endParaRPr lang="en-US" altLang="ko-KR" sz="800" smtClean="0"/>
          </a:p>
          <a:p>
            <a:r>
              <a:rPr lang="en-US" altLang="ko-KR" sz="800" smtClean="0"/>
              <a:t>5) </a:t>
            </a:r>
            <a:r>
              <a:rPr lang="ko-KR" altLang="en-US" sz="800" smtClean="0"/>
              <a:t>방문차량 </a:t>
            </a:r>
            <a:r>
              <a:rPr lang="en-US" altLang="ko-KR" sz="800"/>
              <a:t>(</a:t>
            </a:r>
            <a:r>
              <a:rPr lang="ko-KR" altLang="ko-KR" sz="800" smtClean="0"/>
              <a:t>ビジター</a:t>
            </a:r>
            <a:r>
              <a:rPr lang="en-US" altLang="ko-KR" sz="800" smtClean="0"/>
              <a:t> )</a:t>
            </a:r>
            <a:r>
              <a:rPr lang="ko-KR" altLang="ko-KR" sz="800" smtClean="0"/>
              <a:t> </a:t>
            </a:r>
            <a:r>
              <a:rPr lang="en-US" altLang="ko-KR" sz="800" smtClean="0"/>
              <a:t> : </a:t>
            </a:r>
            <a:r>
              <a:rPr lang="ko-KR" altLang="en-US" sz="800" smtClean="0"/>
              <a:t>방문객 등록 차량 </a:t>
            </a:r>
            <a:endParaRPr lang="ko-KR" altLang="en-US" sz="800"/>
          </a:p>
        </p:txBody>
      </p:sp>
      <p:sp>
        <p:nvSpPr>
          <p:cNvPr id="7" name="TextBox 6"/>
          <p:cNvSpPr txBox="1"/>
          <p:nvPr/>
        </p:nvSpPr>
        <p:spPr>
          <a:xfrm>
            <a:off x="171450" y="3717955"/>
            <a:ext cx="56284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차량타입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</a:t>
            </a:r>
            <a:r>
              <a:rPr lang="ko-KR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車両タイプ 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&gt; </a:t>
            </a:r>
          </a:p>
          <a:p>
            <a:r>
              <a:rPr lang="en-US" altLang="ko-KR" sz="800" smtClean="0"/>
              <a:t> 1) </a:t>
            </a:r>
            <a:r>
              <a:rPr lang="ko-KR" altLang="ko-KR" sz="800" smtClean="0"/>
              <a:t>不明 </a:t>
            </a:r>
            <a:r>
              <a:rPr lang="en-US" altLang="ko-KR" sz="800" smtClean="0"/>
              <a:t>: </a:t>
            </a:r>
            <a:r>
              <a:rPr lang="ko-KR" altLang="en-US" sz="800" smtClean="0"/>
              <a:t>유형을 알 수 없음</a:t>
            </a:r>
            <a:endParaRPr lang="en-US" altLang="ko-KR" sz="800" smtClean="0"/>
          </a:p>
          <a:p>
            <a:r>
              <a:rPr lang="en-US" altLang="ko-KR" sz="800" smtClean="0"/>
              <a:t> 2) </a:t>
            </a:r>
            <a:r>
              <a:rPr lang="ko-KR" altLang="en-US" sz="800" smtClean="0"/>
              <a:t>일반 </a:t>
            </a:r>
            <a:r>
              <a:rPr lang="en-US" altLang="ko-KR" sz="800" smtClean="0"/>
              <a:t>( </a:t>
            </a:r>
            <a:r>
              <a:rPr lang="ko-KR" altLang="ko-KR" sz="800" smtClean="0"/>
              <a:t>一般車両</a:t>
            </a:r>
            <a:r>
              <a:rPr lang="en-US" altLang="ko-KR" sz="800" smtClean="0"/>
              <a:t> ) </a:t>
            </a:r>
            <a:r>
              <a:rPr lang="ko-KR" altLang="ko-KR" sz="800" smtClean="0"/>
              <a:t> </a:t>
            </a:r>
            <a:r>
              <a:rPr lang="en-US" altLang="ko-KR" sz="800" smtClean="0"/>
              <a:t>: </a:t>
            </a:r>
            <a:r>
              <a:rPr lang="ko-KR" altLang="en-US" sz="800" smtClean="0"/>
              <a:t>일반세단</a:t>
            </a:r>
            <a:r>
              <a:rPr lang="en-US" altLang="ko-KR" sz="800" smtClean="0"/>
              <a:t> </a:t>
            </a:r>
          </a:p>
          <a:p>
            <a:r>
              <a:rPr lang="en-US" altLang="ko-KR" sz="800"/>
              <a:t> </a:t>
            </a:r>
            <a:r>
              <a:rPr lang="en-US" altLang="ko-KR" sz="800" smtClean="0"/>
              <a:t>3) </a:t>
            </a:r>
            <a:r>
              <a:rPr lang="ko-KR" altLang="en-US" sz="800" smtClean="0"/>
              <a:t>경차 </a:t>
            </a:r>
            <a:r>
              <a:rPr lang="en-US" altLang="ko-KR" sz="800"/>
              <a:t>(</a:t>
            </a:r>
            <a:r>
              <a:rPr lang="ko-KR" altLang="ko-KR" sz="800" smtClean="0"/>
              <a:t> </a:t>
            </a:r>
            <a:r>
              <a:rPr lang="ko-KR" altLang="ko-KR" sz="800"/>
              <a:t>小型車 </a:t>
            </a:r>
            <a:r>
              <a:rPr lang="en-US" altLang="ko-KR" sz="800" smtClean="0"/>
              <a:t>) : </a:t>
            </a:r>
            <a:r>
              <a:rPr lang="ko-KR" altLang="en-US" sz="800" smtClean="0"/>
              <a:t>경차 </a:t>
            </a:r>
            <a:endParaRPr lang="en-US" altLang="ko-KR" sz="800" smtClean="0"/>
          </a:p>
          <a:p>
            <a:r>
              <a:rPr lang="en-US" altLang="ko-KR" sz="800"/>
              <a:t> </a:t>
            </a:r>
            <a:r>
              <a:rPr lang="en-US" altLang="ko-KR" sz="800" smtClean="0"/>
              <a:t>4) </a:t>
            </a:r>
            <a:r>
              <a:rPr lang="ko-KR" altLang="en-US" sz="800" smtClean="0"/>
              <a:t>대형 </a:t>
            </a:r>
            <a:r>
              <a:rPr lang="en-US" altLang="ko-KR" sz="800" smtClean="0"/>
              <a:t>(</a:t>
            </a:r>
            <a:r>
              <a:rPr lang="ko-KR" altLang="ko-KR" sz="800" smtClean="0"/>
              <a:t> 大型車</a:t>
            </a:r>
            <a:r>
              <a:rPr lang="en-US" altLang="ko-KR" sz="800" smtClean="0"/>
              <a:t> ) : </a:t>
            </a:r>
            <a:r>
              <a:rPr lang="ko-KR" altLang="en-US" sz="800" smtClean="0"/>
              <a:t>버스같은거 </a:t>
            </a:r>
            <a:r>
              <a:rPr lang="ko-KR" altLang="ko-KR" sz="800" smtClean="0"/>
              <a:t> </a:t>
            </a:r>
            <a:r>
              <a:rPr lang="ko-KR" altLang="ko-KR" sz="800"/>
              <a:t>( 차량 유형 )</a:t>
            </a:r>
          </a:p>
          <a:p>
            <a:endParaRPr lang="en-US" altLang="ko-KR" sz="800" smtClean="0"/>
          </a:p>
          <a:p>
            <a:r>
              <a:rPr lang="ko-KR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</a:t>
            </a:r>
            <a:r>
              <a:rPr lang="ko-KR" altLang="ko-KR" sz="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주의 </a:t>
            </a:r>
            <a:r>
              <a:rPr lang="ko-KR" altLang="ko-KR" sz="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일본 현장에서는 </a:t>
            </a:r>
            <a:r>
              <a:rPr lang="ko-KR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차량 </a:t>
            </a:r>
            <a:r>
              <a:rPr lang="ko-KR" altLang="ko-KR" sz="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판독기가 LPR 에 설치되어 있지않아 현재 </a:t>
            </a:r>
            <a:r>
              <a:rPr lang="ko-KR" altLang="ko-KR" sz="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모든 </a:t>
            </a:r>
            <a:r>
              <a:rPr lang="ko-KR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차량은</a:t>
            </a:r>
            <a:r>
              <a:rPr lang="en-US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무조건 </a:t>
            </a:r>
            <a:r>
              <a:rPr lang="ko-KR" altLang="ko-KR" sz="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ko-KR" sz="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‘不明’으로  표시됩니다. )</a:t>
            </a:r>
          </a:p>
          <a:p>
            <a:endParaRPr lang="ko-KR" altLang="en-US" sz="800"/>
          </a:p>
        </p:txBody>
      </p:sp>
    </p:spTree>
    <p:extLst>
      <p:ext uri="{BB962C8B-B14F-4D97-AF65-F5344CB8AC3E}">
        <p14:creationId xmlns:p14="http://schemas.microsoft.com/office/powerpoint/2010/main" val="313235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242</Words>
  <Application>Microsoft Office PowerPoint</Application>
  <PresentationFormat>와이드스크린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2</cp:revision>
  <dcterms:created xsi:type="dcterms:W3CDTF">2020-10-21T02:16:33Z</dcterms:created>
  <dcterms:modified xsi:type="dcterms:W3CDTF">2020-10-21T02:29:08Z</dcterms:modified>
</cp:coreProperties>
</file>